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8" r:id="rId4"/>
    <p:sldId id="265" r:id="rId5"/>
    <p:sldId id="257" r:id="rId6"/>
    <p:sldId id="260" r:id="rId7"/>
    <p:sldId id="261" r:id="rId8"/>
    <p:sldId id="263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15"/>
    <p:restoredTop sz="82306"/>
  </p:normalViewPr>
  <p:slideViewPr>
    <p:cSldViewPr snapToGrid="0" snapToObjects="1">
      <p:cViewPr>
        <p:scale>
          <a:sx n="79" d="100"/>
          <a:sy n="79" d="100"/>
        </p:scale>
        <p:origin x="-24" y="-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8611E-9927-1947-A4AE-AF4E10BC575C}" type="datetimeFigureOut">
              <a:rPr lang="en-US" smtClean="0"/>
              <a:t>10/5/18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45F40-34C6-6E4A-B6AB-787050314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65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Affects</a:t>
            </a:r>
            <a:r>
              <a:rPr lang="en-US" baseline="0" dirty="0" smtClean="0"/>
              <a:t> the location and intensity of the North Atlantic jet stream, which results in large-scale shifts in temperature and precipitation. Positive: above-normal temps and precipitation in eastern and northern Europe and below-normal temps in Greenland and sometimes southern Europe and below-normal </a:t>
            </a:r>
            <a:r>
              <a:rPr lang="en-US" baseline="0" dirty="0" err="1" smtClean="0"/>
              <a:t>precip</a:t>
            </a:r>
            <a:r>
              <a:rPr lang="en-US" baseline="0" dirty="0" smtClean="0"/>
              <a:t> in central/southern Europe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C45F40-34C6-6E4A-B6AB-7870503143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42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52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72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8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90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8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66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0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19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3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24B3C-2ED2-284B-8542-59357F015355}" type="datetimeFigureOut">
              <a:rPr lang="en-US" smtClean="0"/>
              <a:t>10/5/18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9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Let’s talk about Europe for a </a:t>
            </a:r>
            <a:r>
              <a:rPr lang="en-US" dirty="0" smtClean="0"/>
              <a:t>change...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1DB7C82F-AB7E-4F0C-B829-FA1B9C4151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1980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473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7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... And obviously about frosts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 false springs increasing?? </a:t>
            </a:r>
            <a:endParaRPr lang="en-US" sz="20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Decreasing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?? </a:t>
            </a:r>
            <a:endParaRPr lang="en-US" sz="2000" kern="1200" dirty="0" smtClean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0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 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absolutely nothing changing with them?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53" y="492573"/>
            <a:ext cx="5777882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9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913" y="643467"/>
            <a:ext cx="826217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7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677" y="643467"/>
            <a:ext cx="94026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746"/>
            <a:ext cx="8826500" cy="62372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5506"/>
            <a:ext cx="838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 in number of spring freezes after temperature </a:t>
            </a:r>
            <a:r>
              <a:rPr lang="en-US" smtClean="0"/>
              <a:t>trends increased in the 1980s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16147" y="2133601"/>
            <a:ext cx="319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1"/>
                </a:solidFill>
              </a:rPr>
              <a:t>Blue/Green: More after the 80s</a:t>
            </a: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6147" y="4231341"/>
            <a:ext cx="2285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C00000"/>
                </a:solidFill>
              </a:rPr>
              <a:t>Red: less after the 80s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77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Depends on location of study apparently...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11588" cy="4351338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What are scientists looking at?</a:t>
            </a:r>
          </a:p>
          <a:p>
            <a:pPr lvl="1">
              <a:lnSpc>
                <a:spcPct val="20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Mean Spring Temperature </a:t>
            </a:r>
          </a:p>
          <a:p>
            <a:pPr lvl="1">
              <a:lnSpc>
                <a:spcPct val="20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Elevation gradients</a:t>
            </a:r>
          </a:p>
          <a:p>
            <a:pPr lvl="1">
              <a:lnSpc>
                <a:spcPct val="20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Latitudinal gradients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97706" y="1825625"/>
            <a:ext cx="53115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dirty="0" smtClean="0">
                <a:solidFill>
                  <a:srgbClr val="00B050"/>
                </a:solidFill>
              </a:rPr>
              <a:t>So then what are we missing???</a:t>
            </a:r>
          </a:p>
          <a:p>
            <a:pPr lvl="1">
              <a:lnSpc>
                <a:spcPct val="200000"/>
              </a:lnSpc>
            </a:pPr>
            <a:r>
              <a:rPr lang="en-US" dirty="0" smtClean="0">
                <a:solidFill>
                  <a:srgbClr val="00B050"/>
                </a:solidFill>
              </a:rPr>
              <a:t>Distance from the coast!!</a:t>
            </a:r>
          </a:p>
          <a:p>
            <a:pPr lvl="1">
              <a:lnSpc>
                <a:spcPct val="200000"/>
              </a:lnSpc>
            </a:pPr>
            <a:r>
              <a:rPr lang="en-US" dirty="0" smtClean="0">
                <a:solidFill>
                  <a:srgbClr val="00B050"/>
                </a:solidFill>
              </a:rPr>
              <a:t>North Atlantic Oscillation Index</a:t>
            </a:r>
          </a:p>
          <a:p>
            <a:pPr lvl="1">
              <a:lnSpc>
                <a:spcPct val="200000"/>
              </a:lnSpc>
            </a:pPr>
            <a:r>
              <a:rPr lang="en-US" dirty="0" smtClean="0">
                <a:solidFill>
                  <a:srgbClr val="00B050"/>
                </a:solidFill>
              </a:rPr>
              <a:t>EVERYTHING COMBINED!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1559859"/>
            <a:ext cx="0" cy="5091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251" y="0"/>
            <a:ext cx="9335497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1181100"/>
            <a:ext cx="8890000" cy="449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699" y="0"/>
            <a:ext cx="9842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2503" y="178906"/>
            <a:ext cx="9693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0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1594"/>
          <a:stretch/>
        </p:blipFill>
        <p:spPr>
          <a:xfrm>
            <a:off x="2282569" y="0"/>
            <a:ext cx="7515781" cy="19480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406" b="39130"/>
          <a:stretch/>
        </p:blipFill>
        <p:spPr>
          <a:xfrm>
            <a:off x="2282569" y="1948070"/>
            <a:ext cx="7518401" cy="22263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870"/>
          <a:stretch/>
        </p:blipFill>
        <p:spPr>
          <a:xfrm>
            <a:off x="2279949" y="4174434"/>
            <a:ext cx="7518400" cy="268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7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1D0AF59-99C3-4251-AB9A-C966C6AD44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855405F-37A2-4869-9154-F8BE3BECE6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607" y="643467"/>
            <a:ext cx="77287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5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140</Words>
  <Application>Microsoft Macintosh PowerPoint</Application>
  <PresentationFormat>Widescreen</PresentationFormat>
  <Paragraphs>19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Let’s talk about Europe for a change...</vt:lpstr>
      <vt:lpstr>... And obviously about frosts</vt:lpstr>
      <vt:lpstr>PowerPoint Presentation</vt:lpstr>
      <vt:lpstr>PowerPoint Presentation</vt:lpstr>
      <vt:lpstr>PowerPoint Presentation</vt:lpstr>
      <vt:lpstr>Depends on location of study apparently...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talk about Europe for a change</dc:title>
  <dc:creator>Chamberlain, Catherine</dc:creator>
  <cp:lastModifiedBy>Chamberlain, Catherine</cp:lastModifiedBy>
  <cp:revision>8</cp:revision>
  <dcterms:created xsi:type="dcterms:W3CDTF">2018-10-03T21:24:58Z</dcterms:created>
  <dcterms:modified xsi:type="dcterms:W3CDTF">2018-10-05T14:25:29Z</dcterms:modified>
</cp:coreProperties>
</file>